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3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5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7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8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tmuseum.org/art/the-collecti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F9519-4AF7-E3A3-6E56-D1582164F2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6600" dirty="0"/>
              <a:t>IMPRESSIONEN </a:t>
            </a:r>
            <a:br>
              <a:rPr lang="de-DE" sz="6600" dirty="0"/>
            </a:br>
            <a:r>
              <a:rPr lang="de-DE" sz="6600" dirty="0"/>
              <a:t>UND </a:t>
            </a:r>
            <a:br>
              <a:rPr lang="de-DE" sz="6600" dirty="0"/>
            </a:br>
            <a:r>
              <a:rPr lang="de-DE" sz="6600" dirty="0"/>
              <a:t>IMPROVISATIONEN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5582717-BDE1-205E-C3CA-DD61616B2B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Henri (14) improvisiert am Klavier</a:t>
            </a:r>
          </a:p>
        </p:txBody>
      </p:sp>
    </p:spTree>
    <p:extLst>
      <p:ext uri="{BB962C8B-B14F-4D97-AF65-F5344CB8AC3E}">
        <p14:creationId xmlns:p14="http://schemas.microsoft.com/office/powerpoint/2010/main" val="275245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4D73B-B87C-1A86-68FD-8A09D967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73" y="6026268"/>
            <a:ext cx="2164622" cy="83173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80FC6C-9F71-55C2-E21D-8B2B1A37B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806" y="1168400"/>
            <a:ext cx="7252615" cy="4532884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6ABA2151-9CDB-885E-E69D-C5BC573F7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806" y="118518"/>
            <a:ext cx="1049882" cy="104988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7D7E1B2-03FD-A93B-2501-3CC59B5B799C}"/>
              </a:ext>
            </a:extLst>
          </p:cNvPr>
          <p:cNvSpPr txBox="1"/>
          <p:nvPr/>
        </p:nvSpPr>
        <p:spPr>
          <a:xfrm>
            <a:off x="9397999" y="1168400"/>
            <a:ext cx="157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Informationen:</a:t>
            </a:r>
          </a:p>
        </p:txBody>
      </p:sp>
      <p:sp>
        <p:nvSpPr>
          <p:cNvPr id="8" name="Pfeil: nach rechts 7">
            <a:hlinkClick r:id="rId6" action="ppaction://hlinksldjump"/>
            <a:extLst>
              <a:ext uri="{FF2B5EF4-FFF2-40B4-BE49-F238E27FC236}">
                <a16:creationId xmlns:a16="http://schemas.microsoft.com/office/drawing/2014/main" id="{D2A26524-009C-E303-5824-D9F5F3F1CEA2}"/>
              </a:ext>
            </a:extLst>
          </p:cNvPr>
          <p:cNvSpPr/>
          <p:nvPr/>
        </p:nvSpPr>
        <p:spPr>
          <a:xfrm>
            <a:off x="10185398" y="5921417"/>
            <a:ext cx="1058334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Fragen </a:t>
            </a:r>
          </a:p>
        </p:txBody>
      </p:sp>
    </p:spTree>
    <p:extLst>
      <p:ext uri="{BB962C8B-B14F-4D97-AF65-F5344CB8AC3E}">
        <p14:creationId xmlns:p14="http://schemas.microsoft.com/office/powerpoint/2010/main" val="23198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4D73B-B87C-1A86-68FD-8A09D967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78" y="134122"/>
            <a:ext cx="2164622" cy="831732"/>
          </a:xfrm>
        </p:spPr>
        <p:txBody>
          <a:bodyPr/>
          <a:lstStyle/>
          <a:p>
            <a:r>
              <a:rPr lang="de-DE" dirty="0" err="1"/>
              <a:t>TiteL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80FC6C-9F71-55C2-E21D-8B2B1A37B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178" y="1107112"/>
            <a:ext cx="3715021" cy="2321888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6ABA2151-9CDB-885E-E69D-C5BC573F7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4335" y="214996"/>
            <a:ext cx="609600" cy="609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7D7E1B2-03FD-A93B-2501-3CC59B5B799C}"/>
              </a:ext>
            </a:extLst>
          </p:cNvPr>
          <p:cNvSpPr txBox="1"/>
          <p:nvPr/>
        </p:nvSpPr>
        <p:spPr>
          <a:xfrm>
            <a:off x="5306136" y="2174923"/>
            <a:ext cx="157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Frage 1….</a:t>
            </a:r>
          </a:p>
        </p:txBody>
      </p:sp>
      <p:sp>
        <p:nvSpPr>
          <p:cNvPr id="6" name="Rechteck: diagonal liegende Ecken abgerundet 5">
            <a:extLst>
              <a:ext uri="{FF2B5EF4-FFF2-40B4-BE49-F238E27FC236}">
                <a16:creationId xmlns:a16="http://schemas.microsoft.com/office/drawing/2014/main" id="{31DC8CE3-62AB-3EF1-F0C9-F5C38DCA280D}"/>
              </a:ext>
            </a:extLst>
          </p:cNvPr>
          <p:cNvSpPr/>
          <p:nvPr/>
        </p:nvSpPr>
        <p:spPr>
          <a:xfrm>
            <a:off x="5397498" y="209859"/>
            <a:ext cx="1735668" cy="60960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Fragen:</a:t>
            </a:r>
          </a:p>
        </p:txBody>
      </p:sp>
      <p:sp>
        <p:nvSpPr>
          <p:cNvPr id="9" name="Gleichschenkliges Dreieck 8">
            <a:hlinkClick r:id="rId6" action="ppaction://hlinksldjump"/>
            <a:extLst>
              <a:ext uri="{FF2B5EF4-FFF2-40B4-BE49-F238E27FC236}">
                <a16:creationId xmlns:a16="http://schemas.microsoft.com/office/drawing/2014/main" id="{E1BE721F-5D65-C11C-8C44-8BA67029EAC0}"/>
              </a:ext>
            </a:extLst>
          </p:cNvPr>
          <p:cNvSpPr/>
          <p:nvPr/>
        </p:nvSpPr>
        <p:spPr>
          <a:xfrm rot="5400000">
            <a:off x="10439400" y="5706533"/>
            <a:ext cx="1060704" cy="91440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7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83104-2836-402D-8BB3-95245E16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61" y="5896709"/>
            <a:ext cx="1763842" cy="811415"/>
          </a:xfrm>
        </p:spPr>
        <p:txBody>
          <a:bodyPr/>
          <a:lstStyle/>
          <a:p>
            <a:r>
              <a:rPr lang="de-DE" dirty="0" err="1"/>
              <a:t>TiteL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C34E29-BBBC-EBE3-074E-3CCAB9FDA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803" y="832950"/>
            <a:ext cx="4347617" cy="5774267"/>
          </a:xfrm>
          <a:prstGeom prst="rect">
            <a:avLst/>
          </a:prstGeom>
        </p:spPr>
      </p:pic>
      <p:pic>
        <p:nvPicPr>
          <p:cNvPr id="3" name="audio1">
            <a:hlinkClick r:id="" action="ppaction://media"/>
            <a:extLst>
              <a:ext uri="{FF2B5EF4-FFF2-40B4-BE49-F238E27FC236}">
                <a16:creationId xmlns:a16="http://schemas.microsoft.com/office/drawing/2014/main" id="{AC96F0CE-31D9-CFF9-6F2E-1B222D84B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380" y="163591"/>
            <a:ext cx="937075" cy="937075"/>
          </a:xfrm>
          <a:prstGeom prst="rect">
            <a:avLst/>
          </a:prstGeom>
        </p:spPr>
      </p:pic>
      <p:sp>
        <p:nvSpPr>
          <p:cNvPr id="4" name="Pfeil: nach rechts 3">
            <a:hlinkClick r:id="rId6" action="ppaction://hlinksldjump"/>
            <a:extLst>
              <a:ext uri="{FF2B5EF4-FFF2-40B4-BE49-F238E27FC236}">
                <a16:creationId xmlns:a16="http://schemas.microsoft.com/office/drawing/2014/main" id="{28B41DEC-4D99-4701-325E-6E059B54F71D}"/>
              </a:ext>
            </a:extLst>
          </p:cNvPr>
          <p:cNvSpPr/>
          <p:nvPr/>
        </p:nvSpPr>
        <p:spPr>
          <a:xfrm>
            <a:off x="10329332" y="5997617"/>
            <a:ext cx="1058334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Fragen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571ABEA-D5CF-0217-8612-4F481D9CBA10}"/>
              </a:ext>
            </a:extLst>
          </p:cNvPr>
          <p:cNvSpPr txBox="1"/>
          <p:nvPr/>
        </p:nvSpPr>
        <p:spPr>
          <a:xfrm>
            <a:off x="7603066" y="832950"/>
            <a:ext cx="157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Informationen:</a:t>
            </a:r>
          </a:p>
        </p:txBody>
      </p:sp>
    </p:spTree>
    <p:extLst>
      <p:ext uri="{BB962C8B-B14F-4D97-AF65-F5344CB8AC3E}">
        <p14:creationId xmlns:p14="http://schemas.microsoft.com/office/powerpoint/2010/main" val="56391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83104-2836-402D-8BB3-95245E16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059" y="611908"/>
            <a:ext cx="1763842" cy="811415"/>
          </a:xfrm>
        </p:spPr>
        <p:txBody>
          <a:bodyPr/>
          <a:lstStyle/>
          <a:p>
            <a:r>
              <a:rPr lang="de-DE" dirty="0" err="1"/>
              <a:t>TiteL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C34E29-BBBC-EBE3-074E-3CCAB9FDA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059" y="2043684"/>
            <a:ext cx="1954643" cy="2596050"/>
          </a:xfrm>
          <a:prstGeom prst="rect">
            <a:avLst/>
          </a:prstGeom>
        </p:spPr>
      </p:pic>
      <p:pic>
        <p:nvPicPr>
          <p:cNvPr id="3" name="audio1">
            <a:hlinkClick r:id="" action="ppaction://media"/>
            <a:extLst>
              <a:ext uri="{FF2B5EF4-FFF2-40B4-BE49-F238E27FC236}">
                <a16:creationId xmlns:a16="http://schemas.microsoft.com/office/drawing/2014/main" id="{AC96F0CE-31D9-CFF9-6F2E-1B222D84B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781" y="5858934"/>
            <a:ext cx="609600" cy="609600"/>
          </a:xfrm>
          <a:prstGeom prst="rect">
            <a:avLst/>
          </a:prstGeom>
        </p:spPr>
      </p:pic>
      <p:sp>
        <p:nvSpPr>
          <p:cNvPr id="7" name="Rechteck: diagonal liegende Ecken abgerundet 6">
            <a:extLst>
              <a:ext uri="{FF2B5EF4-FFF2-40B4-BE49-F238E27FC236}">
                <a16:creationId xmlns:a16="http://schemas.microsoft.com/office/drawing/2014/main" id="{79B854FA-E6CA-BE7A-09E4-D64DF9175369}"/>
              </a:ext>
            </a:extLst>
          </p:cNvPr>
          <p:cNvSpPr/>
          <p:nvPr/>
        </p:nvSpPr>
        <p:spPr>
          <a:xfrm>
            <a:off x="5609165" y="611908"/>
            <a:ext cx="1735668" cy="60960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Fragen: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F88DE6E-18A6-B997-1B43-7B89877C44F0}"/>
              </a:ext>
            </a:extLst>
          </p:cNvPr>
          <p:cNvSpPr txBox="1"/>
          <p:nvPr/>
        </p:nvSpPr>
        <p:spPr>
          <a:xfrm>
            <a:off x="5520266" y="2141056"/>
            <a:ext cx="157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Frage 1….</a:t>
            </a:r>
          </a:p>
        </p:txBody>
      </p:sp>
      <p:sp>
        <p:nvSpPr>
          <p:cNvPr id="9" name="Gleichschenkliges Dreieck 8">
            <a:hlinkClick r:id="rId6" action="ppaction://hlinksldjump"/>
            <a:extLst>
              <a:ext uri="{FF2B5EF4-FFF2-40B4-BE49-F238E27FC236}">
                <a16:creationId xmlns:a16="http://schemas.microsoft.com/office/drawing/2014/main" id="{38D1DCF9-734A-88E5-8ABF-4B04E6B96C70}"/>
              </a:ext>
            </a:extLst>
          </p:cNvPr>
          <p:cNvSpPr/>
          <p:nvPr/>
        </p:nvSpPr>
        <p:spPr>
          <a:xfrm rot="5400000">
            <a:off x="10439400" y="5706533"/>
            <a:ext cx="1060704" cy="91440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7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CA36-00DF-8910-979D-479E3C3B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205" y="5638476"/>
            <a:ext cx="2090051" cy="1040015"/>
          </a:xfrm>
        </p:spPr>
        <p:txBody>
          <a:bodyPr/>
          <a:lstStyle/>
          <a:p>
            <a:r>
              <a:rPr lang="de-DE" dirty="0"/>
              <a:t>Title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F27A90-6286-6C83-2D8D-AC3FC21E0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39" y="1616555"/>
            <a:ext cx="5043528" cy="3674289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8C321695-E0F2-5881-6D8A-8AB21DAAB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9205" y="433925"/>
            <a:ext cx="902732" cy="9027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77481D3-CDBE-0B65-FDA7-C39D39A23B90}"/>
              </a:ext>
            </a:extLst>
          </p:cNvPr>
          <p:cNvSpPr txBox="1"/>
          <p:nvPr/>
        </p:nvSpPr>
        <p:spPr>
          <a:xfrm>
            <a:off x="8508999" y="1431889"/>
            <a:ext cx="157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Informationen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F1E59390-50D2-E56F-C0F6-AC226A69B7A7}"/>
              </a:ext>
            </a:extLst>
          </p:cNvPr>
          <p:cNvSpPr/>
          <p:nvPr/>
        </p:nvSpPr>
        <p:spPr>
          <a:xfrm>
            <a:off x="10244665" y="5777484"/>
            <a:ext cx="1058334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hlinkClick r:id="rId6" action="ppaction://hlinksldjump"/>
              </a:rPr>
              <a:t>Fragen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1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CA36-00DF-8910-979D-479E3C3B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344" y="356985"/>
            <a:ext cx="1669323" cy="752149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TiteL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F27A90-6286-6C83-2D8D-AC3FC21E0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379" y="2004857"/>
            <a:ext cx="3146995" cy="2292635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8C321695-E0F2-5881-6D8A-8AB21DAAB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6744" y="5013627"/>
            <a:ext cx="609600" cy="609600"/>
          </a:xfrm>
          <a:prstGeom prst="rect">
            <a:avLst/>
          </a:prstGeom>
        </p:spPr>
      </p:pic>
      <p:sp>
        <p:nvSpPr>
          <p:cNvPr id="6" name="Rechteck: diagonal liegende Ecken abgerundet 5">
            <a:extLst>
              <a:ext uri="{FF2B5EF4-FFF2-40B4-BE49-F238E27FC236}">
                <a16:creationId xmlns:a16="http://schemas.microsoft.com/office/drawing/2014/main" id="{BF10013D-3C15-118A-DEF8-03AB0B628A43}"/>
              </a:ext>
            </a:extLst>
          </p:cNvPr>
          <p:cNvSpPr/>
          <p:nvPr/>
        </p:nvSpPr>
        <p:spPr>
          <a:xfrm>
            <a:off x="5956299" y="356985"/>
            <a:ext cx="1735668" cy="609600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Fragen: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9C85B1E-8AA7-5EE6-9AD8-618DBDADBCE8}"/>
              </a:ext>
            </a:extLst>
          </p:cNvPr>
          <p:cNvSpPr txBox="1"/>
          <p:nvPr/>
        </p:nvSpPr>
        <p:spPr>
          <a:xfrm>
            <a:off x="5858933" y="2124123"/>
            <a:ext cx="157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Frage 1….</a:t>
            </a:r>
          </a:p>
        </p:txBody>
      </p:sp>
      <p:sp>
        <p:nvSpPr>
          <p:cNvPr id="8" name="Gleichschenkliges Dreieck 7">
            <a:hlinkClick r:id="rId6" action="ppaction://hlinksldjump"/>
            <a:extLst>
              <a:ext uri="{FF2B5EF4-FFF2-40B4-BE49-F238E27FC236}">
                <a16:creationId xmlns:a16="http://schemas.microsoft.com/office/drawing/2014/main" id="{12B60D02-45FA-9204-B5BB-55D4A3850A9C}"/>
              </a:ext>
            </a:extLst>
          </p:cNvPr>
          <p:cNvSpPr/>
          <p:nvPr/>
        </p:nvSpPr>
        <p:spPr>
          <a:xfrm rot="5400000">
            <a:off x="10439400" y="5706533"/>
            <a:ext cx="1060704" cy="91440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45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43C65-FD4E-DB53-2E3C-F689D4C28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721051"/>
            <a:ext cx="10178322" cy="1065416"/>
          </a:xfrm>
        </p:spPr>
        <p:txBody>
          <a:bodyPr/>
          <a:lstStyle/>
          <a:p>
            <a:r>
              <a:rPr lang="de-DE" dirty="0"/>
              <a:t>Anregungen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9EF927-6492-5358-CEE5-DDF2549B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292099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Wenn es Spaß gemacht hat, die Kombination aus Kunst und Musik hier zu sehen und zu hören, so ist es relativ leicht, auch selbst eine solche Kombination herzustellen. </a:t>
            </a:r>
          </a:p>
          <a:p>
            <a:pPr marL="0" indent="0">
              <a:buNone/>
            </a:pPr>
            <a:r>
              <a:rPr lang="de-DE" dirty="0"/>
              <a:t>Im Internet gibt es viele Kunstwerke, die als Inspiration dienen können, es gibt aber beispielsweise auch die Seite: </a:t>
            </a:r>
            <a:r>
              <a:rPr lang="de-DE" dirty="0">
                <a:hlinkClick r:id="rId2"/>
              </a:rPr>
              <a:t>https://www.metmuseum.org/art/the-collection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Hier findet man die Sammlung „The Met“ (New York) und ebenfalls eine Menge Anregungen, wie man selbst aktiv mit künstlerischen Werken umgehen kann. </a:t>
            </a:r>
          </a:p>
          <a:p>
            <a:pPr marL="0" indent="0">
              <a:buNone/>
            </a:pPr>
            <a:r>
              <a:rPr lang="de-DE" dirty="0"/>
              <a:t>Wir wünschen viel Vergnügen! </a:t>
            </a:r>
          </a:p>
        </p:txBody>
      </p:sp>
    </p:spTree>
    <p:extLst>
      <p:ext uri="{BB962C8B-B14F-4D97-AF65-F5344CB8AC3E}">
        <p14:creationId xmlns:p14="http://schemas.microsoft.com/office/powerpoint/2010/main" val="8797203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0</TotalTime>
  <Words>143</Words>
  <Application>Microsoft Office PowerPoint</Application>
  <PresentationFormat>Breitbild</PresentationFormat>
  <Paragraphs>25</Paragraphs>
  <Slides>8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Gill Sans MT</vt:lpstr>
      <vt:lpstr>Impact</vt:lpstr>
      <vt:lpstr>Badge</vt:lpstr>
      <vt:lpstr>IMPRESSIONEN  UND  IMPROVISATIONEN</vt:lpstr>
      <vt:lpstr>Titel</vt:lpstr>
      <vt:lpstr>TiteL</vt:lpstr>
      <vt:lpstr>TiteL</vt:lpstr>
      <vt:lpstr>TiteL</vt:lpstr>
      <vt:lpstr>Title</vt:lpstr>
      <vt:lpstr>TiteL</vt:lpstr>
      <vt:lpstr>Anregungen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IMPRESSIONEN  UND  IMPROVISATIONEN</dc:title>
  <dc:creator>Ulrike Kurth</dc:creator>
  <cp:lastModifiedBy>Ulrike Kurth</cp:lastModifiedBy>
  <cp:revision>6</cp:revision>
  <dcterms:created xsi:type="dcterms:W3CDTF">2023-10-25T21:57:01Z</dcterms:created>
  <dcterms:modified xsi:type="dcterms:W3CDTF">2023-10-29T11:25:24Z</dcterms:modified>
</cp:coreProperties>
</file>